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3"/>
    <p:sldId id="258" r:id="rId4"/>
    <p:sldId id="265" r:id="rId5"/>
    <p:sldId id="259" r:id="rId6"/>
    <p:sldId id="260" r:id="rId7"/>
    <p:sldId id="266" r:id="rId8"/>
    <p:sldId id="267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546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59"/>
    <p:restoredTop sz="94694"/>
  </p:normalViewPr>
  <p:slideViewPr>
    <p:cSldViewPr snapToGrid="0" snapToObjects="1">
      <p:cViewPr>
        <p:scale>
          <a:sx n="75" d="100"/>
          <a:sy n="75" d="100"/>
        </p:scale>
        <p:origin x="-2082" y="-8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0E708-D534-472A-9695-ABDA41EEDD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A6684-3EF2-4D57-BB35-C11FF09F0A3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6E3B-20D1-5B40-86B1-1BC952AB61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592C4-2836-8A4A-99EA-0A199FBC328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6E3B-20D1-5B40-86B1-1BC952AB61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592C4-2836-8A4A-99EA-0A199FBC328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6E3B-20D1-5B40-86B1-1BC952AB61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592C4-2836-8A4A-99EA-0A199FBC328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6E3B-20D1-5B40-86B1-1BC952AB61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592C4-2836-8A4A-99EA-0A199FBC328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6E3B-20D1-5B40-86B1-1BC952AB61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592C4-2836-8A4A-99EA-0A199FBC328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6E3B-20D1-5B40-86B1-1BC952AB61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592C4-2836-8A4A-99EA-0A199FBC328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6E3B-20D1-5B40-86B1-1BC952AB61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592C4-2836-8A4A-99EA-0A199FBC328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6E3B-20D1-5B40-86B1-1BC952AB61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592C4-2836-8A4A-99EA-0A199FBC328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6E3B-20D1-5B40-86B1-1BC952AB61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592C4-2836-8A4A-99EA-0A199FBC328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6E3B-20D1-5B40-86B1-1BC952AB61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592C4-2836-8A4A-99EA-0A199FBC328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06E3B-20D1-5B40-86B1-1BC952AB61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592C4-2836-8A4A-99EA-0A199FBC328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06E3B-20D1-5B40-86B1-1BC952AB613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592C4-2836-8A4A-99EA-0A199FBC328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>
          <a:xfrm>
            <a:off x="3340100" y="794884"/>
            <a:ext cx="2699998" cy="54587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6700" y="438150"/>
            <a:ext cx="218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 smtClean="0"/>
              <a:t>首页</a:t>
            </a:r>
            <a:endParaRPr lang="en-US" altLang="zh-CN" b="1" i="1" dirty="0" smtClean="0"/>
          </a:p>
          <a:p>
            <a:endParaRPr lang="zh-CN" altLang="en-US" b="1" i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 cstate="hqprint"/>
          <a:srcRect/>
          <a:stretch>
            <a:fillRect/>
          </a:stretch>
        </p:blipFill>
        <p:spPr>
          <a:xfrm>
            <a:off x="3318924" y="699634"/>
            <a:ext cx="2699998" cy="54587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5500" y="1924050"/>
            <a:ext cx="2603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留资项目：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电话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码（点击获取验证按钮）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意向车型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6700" y="438150"/>
            <a:ext cx="218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 smtClean="0"/>
              <a:t>留资页面</a:t>
            </a:r>
            <a:endParaRPr lang="en-US" altLang="zh-CN" b="1" i="1" dirty="0" smtClean="0"/>
          </a:p>
          <a:p>
            <a:endParaRPr lang="en-US" altLang="zh-CN" b="1" i="1" dirty="0" smtClean="0"/>
          </a:p>
          <a:p>
            <a:endParaRPr lang="zh-CN" altLang="en-US" b="1" i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699634"/>
            <a:ext cx="2699997" cy="54587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6700" y="438150"/>
            <a:ext cx="218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 smtClean="0"/>
              <a:t>打卡点页面</a:t>
            </a:r>
            <a:endParaRPr lang="en-US" altLang="zh-CN" b="1" i="1" dirty="0" smtClean="0"/>
          </a:p>
          <a:p>
            <a:endParaRPr lang="en-US" altLang="zh-CN" b="1" i="1" dirty="0" smtClean="0"/>
          </a:p>
          <a:p>
            <a:endParaRPr lang="zh-CN" altLang="en-US" b="1" i="1" dirty="0"/>
          </a:p>
        </p:txBody>
      </p:sp>
      <p:sp>
        <p:nvSpPr>
          <p:cNvPr id="2" name="矩形 1"/>
          <p:cNvSpPr/>
          <p:nvPr/>
        </p:nvSpPr>
        <p:spPr>
          <a:xfrm>
            <a:off x="3835400" y="4908550"/>
            <a:ext cx="723900" cy="406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9525">
                <a:solidFill>
                  <a:schemeClr val="tx1"/>
                </a:solidFill>
              </a:ln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3136900" y="5111750"/>
            <a:ext cx="6286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92200" y="4838700"/>
            <a:ext cx="204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这个是进入抽奖的，名字是“幸运电击</a:t>
            </a:r>
            <a:r>
              <a:rPr lang="zh-CN" altLang="en-US" dirty="0"/>
              <a:t>”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29350" y="4832349"/>
            <a:ext cx="275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这个是兑换奖品的，名字是心动兑换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5514975" y="5086350"/>
            <a:ext cx="7143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5514975" y="2679700"/>
            <a:ext cx="1346200" cy="450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48501" y="2298700"/>
            <a:ext cx="264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小</a:t>
            </a:r>
            <a:r>
              <a:rPr lang="zh-CN" altLang="en-US" dirty="0"/>
              <a:t>手机屏幕适配有问题，页面过长</a:t>
            </a:r>
            <a:r>
              <a:rPr lang="zh-CN" altLang="en-US" dirty="0" smtClean="0"/>
              <a:t>，小手机屏幕的按钮会被遮挡，需要设计小手机屏的版本</a:t>
            </a:r>
            <a:endParaRPr lang="zh-CN" altLang="en-US" dirty="0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1498600" y="2997200"/>
            <a:ext cx="2540000" cy="133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3700" y="32258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未打卡点前，该点标识前显示</a:t>
            </a:r>
            <a:r>
              <a:rPr lang="en-US" altLang="zh-CN" b="1" dirty="0" smtClean="0"/>
              <a:t>:</a:t>
            </a:r>
            <a:r>
              <a:rPr lang="zh-CN" altLang="en-US" b="1" dirty="0" smtClean="0">
                <a:solidFill>
                  <a:srgbClr val="FF0000"/>
                </a:solidFill>
              </a:rPr>
              <a:t>未打卡</a:t>
            </a:r>
            <a:r>
              <a:rPr lang="zh-CN" altLang="en-US" b="1" dirty="0" smtClean="0"/>
              <a:t>，打卡后，显示 </a:t>
            </a:r>
            <a:r>
              <a:rPr lang="zh-CN" altLang="en-US" b="1" dirty="0" smtClean="0">
                <a:solidFill>
                  <a:srgbClr val="FF0000"/>
                </a:solidFill>
              </a:rPr>
              <a:t>√</a:t>
            </a:r>
            <a:r>
              <a:rPr lang="en-US" altLang="zh-CN" b="1" dirty="0" smtClean="0">
                <a:solidFill>
                  <a:srgbClr val="FF0000"/>
                </a:solidFill>
              </a:rPr>
              <a:t>,</a:t>
            </a:r>
            <a:r>
              <a:rPr lang="zh-CN" altLang="en-US" b="1" dirty="0" smtClean="0">
                <a:solidFill>
                  <a:srgbClr val="FF0000"/>
                </a:solidFill>
              </a:rPr>
              <a:t>或者类似盖章图案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44600" y="1924050"/>
            <a:ext cx="218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835400" y="4908550"/>
            <a:ext cx="723900" cy="406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9525">
                <a:solidFill>
                  <a:schemeClr val="tx1"/>
                </a:solidFill>
              </a:ln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780" y="1052971"/>
            <a:ext cx="2323239" cy="5028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049" y="1052970"/>
            <a:ext cx="2291829" cy="496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66700" y="438150"/>
            <a:ext cx="218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 smtClean="0"/>
              <a:t>打卡</a:t>
            </a:r>
            <a:r>
              <a:rPr lang="zh-CN" altLang="en-US" b="1" i="1" dirty="0"/>
              <a:t>答题</a:t>
            </a:r>
            <a:r>
              <a:rPr lang="zh-CN" altLang="en-US" b="1" i="1" dirty="0" smtClean="0"/>
              <a:t>页面</a:t>
            </a:r>
            <a:endParaRPr lang="en-US" altLang="zh-CN" b="1" i="1" dirty="0" smtClean="0"/>
          </a:p>
          <a:p>
            <a:endParaRPr lang="zh-CN" altLang="en-US" b="1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393700" y="2417477"/>
            <a:ext cx="220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每个打卡点有答题</a:t>
            </a:r>
            <a:endParaRPr lang="en-US" altLang="zh-CN" b="1" dirty="0" smtClean="0"/>
          </a:p>
          <a:p>
            <a:r>
              <a:rPr lang="zh-CN" altLang="en-US" b="1" dirty="0" smtClean="0"/>
              <a:t>每答对一题给予分数，每关共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题</a:t>
            </a:r>
            <a:endParaRPr lang="en-US" altLang="zh-CN" b="1" dirty="0" smtClean="0"/>
          </a:p>
          <a:p>
            <a:endParaRPr lang="en-US" altLang="zh-CN" b="1" dirty="0"/>
          </a:p>
          <a:p>
            <a:pPr marL="342900" indent="-342900">
              <a:buAutoNum type="arabicPeriod"/>
            </a:pPr>
            <a:r>
              <a:rPr lang="zh-CN" altLang="en-US" b="1" dirty="0" smtClean="0"/>
              <a:t>单选题</a:t>
            </a:r>
            <a:endParaRPr lang="en-US" altLang="zh-CN" b="1" dirty="0" smtClean="0"/>
          </a:p>
          <a:p>
            <a:pPr marL="342900" indent="-342900">
              <a:buAutoNum type="arabicPeriod"/>
            </a:pPr>
            <a:r>
              <a:rPr lang="zh-CN" altLang="en-US" b="1" dirty="0" smtClean="0"/>
              <a:t>点击提交后显示获取积分数量</a:t>
            </a:r>
            <a:endParaRPr lang="en-US" altLang="zh-CN" b="1" dirty="0" smtClean="0"/>
          </a:p>
          <a:p>
            <a:pPr marL="342900" indent="-342900">
              <a:buAutoNum type="arabicPeriod"/>
            </a:pPr>
            <a:endParaRPr lang="en-US" altLang="zh-CN" b="1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0" y="1052970"/>
            <a:ext cx="2254250" cy="487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141" y="127000"/>
            <a:ext cx="3423511" cy="69215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943600" y="2133357"/>
            <a:ext cx="2654300" cy="4140443"/>
          </a:xfrm>
          <a:prstGeom prst="rect">
            <a:avLst/>
          </a:prstGeom>
          <a:gradFill>
            <a:gsLst>
              <a:gs pos="0">
                <a:srgbClr val="546F99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630" y="127000"/>
            <a:ext cx="3423511" cy="6921500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937" y="2133357"/>
            <a:ext cx="2636895" cy="3926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66700" y="438150"/>
            <a:ext cx="218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 smtClean="0"/>
              <a:t>积分兑换页面</a:t>
            </a:r>
            <a:endParaRPr lang="en-US" altLang="zh-CN" b="1" i="1" dirty="0" smtClean="0"/>
          </a:p>
          <a:p>
            <a:endParaRPr lang="zh-CN" altLang="en-US" b="1" i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209" y="1048984"/>
            <a:ext cx="219075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图片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81331" y="2401316"/>
            <a:ext cx="1178837" cy="94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 descr="二维码图片_9月1日17时27分04秒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939" y="3622852"/>
            <a:ext cx="947620" cy="947620"/>
          </a:xfrm>
          <a:prstGeom prst="rect">
            <a:avLst/>
          </a:prstGeom>
        </p:spPr>
      </p:pic>
      <p:sp>
        <p:nvSpPr>
          <p:cNvPr id="15" name="文本框 41"/>
          <p:cNvSpPr txBox="1"/>
          <p:nvPr/>
        </p:nvSpPr>
        <p:spPr>
          <a:xfrm>
            <a:off x="6164584" y="4976744"/>
            <a:ext cx="2319016" cy="28725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"/>
                <a:sym typeface="Helvetica Neue"/>
              </a:rPr>
              <a:t>每个用户仅可兑换一次种礼品</a:t>
            </a:r>
            <a:endParaRPr kumimoji="0" lang="zh-CN" altLang="en-US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"/>
              <a:sym typeface="Helvetica Neue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073343"/>
            <a:ext cx="219075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930" y="127000"/>
            <a:ext cx="3423511" cy="6921500"/>
          </a:xfrm>
          <a:prstGeom prst="rect">
            <a:avLst/>
          </a:prstGeom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237" y="2133357"/>
            <a:ext cx="2636895" cy="3926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9294237" y="927100"/>
            <a:ext cx="2636895" cy="5132868"/>
          </a:xfrm>
          <a:prstGeom prst="rect">
            <a:avLst/>
          </a:prstGeom>
          <a:solidFill>
            <a:schemeClr val="tx1"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509" y="1048984"/>
            <a:ext cx="219075" cy="20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6739" y="3026367"/>
            <a:ext cx="2091891" cy="11227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66700" y="438150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 smtClean="0"/>
              <a:t>工作人员核销不用设计</a:t>
            </a:r>
            <a:endParaRPr lang="zh-CN" altLang="en-US" b="1" i="1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6600" y="1361480"/>
            <a:ext cx="9695584" cy="47853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5c7533b5b6db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7584" y="720241"/>
            <a:ext cx="5751716" cy="57524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-830" t="2212" r="830" b="10836"/>
          <a:stretch>
            <a:fillRect/>
          </a:stretch>
        </p:blipFill>
        <p:spPr>
          <a:xfrm>
            <a:off x="3431704" y="1113304"/>
            <a:ext cx="3441252" cy="4641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7" y="2079076"/>
            <a:ext cx="4521897" cy="3034794"/>
          </a:xfrm>
          <a:prstGeom prst="rect">
            <a:avLst/>
          </a:prstGeom>
        </p:spPr>
      </p:pic>
      <p:pic>
        <p:nvPicPr>
          <p:cNvPr id="11" name="Picture 2" descr="C:\Users\Tianpeng\Downloads\5c75e0a03b2a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36" y="2675719"/>
            <a:ext cx="1296144" cy="90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"/>
          <p:cNvSpPr txBox="1"/>
          <p:nvPr/>
        </p:nvSpPr>
        <p:spPr>
          <a:xfrm>
            <a:off x="545149" y="3732174"/>
            <a:ext cx="1944216" cy="292388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观众通过兑换券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6700" y="438150"/>
            <a:ext cx="3543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 smtClean="0"/>
              <a:t>机械臂画画界面，需要给到新的背景，</a:t>
            </a:r>
            <a:r>
              <a:rPr lang="en-US" altLang="zh-CN" b="1" i="1" dirty="0" smtClean="0"/>
              <a:t>4:3</a:t>
            </a:r>
            <a:r>
              <a:rPr lang="zh-CN" altLang="en-US" b="1" i="1" dirty="0" smtClean="0"/>
              <a:t>的</a:t>
            </a:r>
            <a:r>
              <a:rPr lang="en-US" altLang="zh-CN" b="1" i="1" dirty="0" err="1" smtClean="0"/>
              <a:t>ipad</a:t>
            </a:r>
            <a:r>
              <a:rPr lang="zh-CN" altLang="en-US" b="1" i="1" dirty="0" smtClean="0"/>
              <a:t>界面</a:t>
            </a:r>
            <a:endParaRPr lang="en-US" altLang="zh-CN" b="1" i="1" dirty="0" smtClean="0"/>
          </a:p>
          <a:p>
            <a:endParaRPr lang="en-US" altLang="zh-CN" b="1" i="1" dirty="0"/>
          </a:p>
          <a:p>
            <a:r>
              <a:rPr lang="zh-CN" altLang="en-US" b="1" i="1" dirty="0" smtClean="0"/>
              <a:t>建议和</a:t>
            </a:r>
            <a:r>
              <a:rPr lang="en-US" altLang="zh-CN" b="1" i="1" dirty="0" smtClean="0"/>
              <a:t>PG</a:t>
            </a:r>
            <a:r>
              <a:rPr lang="zh-CN" altLang="en-US" b="1" i="1" dirty="0" smtClean="0"/>
              <a:t>集客的一致</a:t>
            </a:r>
            <a:endParaRPr lang="zh-CN" altLang="en-US" b="1" i="1" dirty="0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</Words>
  <Application>WPS 演示</Application>
  <PresentationFormat>自定义</PresentationFormat>
  <Paragraphs>52</Paragraphs>
  <Slides>7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Arial</vt:lpstr>
      <vt:lpstr>宋体</vt:lpstr>
      <vt:lpstr>Wingdings</vt:lpstr>
      <vt:lpstr>微软雅黑</vt:lpstr>
      <vt:lpstr>Helvetica Neue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sin_xuyi@126.com</dc:creator>
  <cp:lastModifiedBy>miraitowa</cp:lastModifiedBy>
  <cp:revision>24</cp:revision>
  <dcterms:created xsi:type="dcterms:W3CDTF">2020-09-07T03:30:00Z</dcterms:created>
  <dcterms:modified xsi:type="dcterms:W3CDTF">2020-09-18T10:08:13Z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2052-11.1.0.9926</vt:lpwstr>
  </property>
</Properties>
</file>